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b="1" sz="4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ct val="100000"/>
              <a:buNone/>
              <a:defRPr sz="1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2771700" y="1441775"/>
            <a:ext cx="3600600" cy="1510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Mystery Game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Keiron Jerome and James Gangavarapu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title"/>
          </p:nvPr>
        </p:nvSpPr>
        <p:spPr>
          <a:xfrm>
            <a:off x="1329800" y="659200"/>
            <a:ext cx="65574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Mystery Game Challenge</a:t>
            </a:r>
          </a:p>
        </p:txBody>
      </p:sp>
      <p:sp>
        <p:nvSpPr>
          <p:cNvPr id="86" name="Shape 86"/>
          <p:cNvSpPr txBox="1"/>
          <p:nvPr>
            <p:ph idx="4294967295" type="title"/>
          </p:nvPr>
        </p:nvSpPr>
        <p:spPr>
          <a:xfrm>
            <a:off x="1973400" y="1568375"/>
            <a:ext cx="51972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On your way to a weekend cabin retreat in the mountains you encounter a storm and lose contact with your friends. After the storm subsides you try to locate your girlfriend and her sister.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4"/>
            <a:ext cx="4254600" cy="366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2" name="Shape 9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94" name="Shape 94"/>
          <p:cNvSpPr txBox="1"/>
          <p:nvPr>
            <p:ph idx="4294967295" type="body"/>
          </p:nvPr>
        </p:nvSpPr>
        <p:spPr>
          <a:xfrm>
            <a:off x="2855550" y="1377474"/>
            <a:ext cx="3432900" cy="205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an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get to your girlfriend and her sister.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Clue Marker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Indicates a clue to decipher and follow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Navigation Arrows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Helps you move around the space and go back to where you came from</a:t>
            </a:r>
          </a:p>
        </p:txBody>
      </p:sp>
      <p:pic>
        <p:nvPicPr>
          <p:cNvPr descr="downArrow.png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025" y="2560699"/>
            <a:ext cx="327550" cy="327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Image.png"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725" y="1983375"/>
            <a:ext cx="327550" cy="32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Image.png"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49" y="2439087"/>
            <a:ext cx="570750" cy="57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Arrow.png"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6" y="4572733"/>
            <a:ext cx="570800" cy="5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1554993" y="1104424"/>
            <a:ext cx="6034029" cy="2873402"/>
            <a:chOff x="2985500" y="-1079651"/>
            <a:chExt cx="2212049" cy="26861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5500" y="-898469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Shape 10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17">
              <a:off x="3742504" y="-1064166"/>
              <a:ext cx="698025" cy="447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3127017" y="-69952"/>
              <a:ext cx="1928999" cy="13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b="1" lang="en" sz="4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DEMONSTRATION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Game Flow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700" y="0"/>
            <a:ext cx="4587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4"/>
            <a:ext cx="4254600" cy="498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8" name="Shape 1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Sample Code</a:t>
            </a:r>
          </a:p>
        </p:txBody>
      </p:sp>
      <p:sp>
        <p:nvSpPr>
          <p:cNvPr id="120" name="Shape 120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Animation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img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</a:p>
        </p:txBody>
      </p: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425" y="2679350"/>
            <a:ext cx="2749150" cy="21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113100" y="982200"/>
            <a:ext cx="2917800" cy="87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The Team</a:t>
            </a:r>
            <a:r>
              <a:rPr lang="en" sz="3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417312" y="451034"/>
            <a:ext cx="2212049" cy="2537075"/>
            <a:chOff x="6803275" y="395362"/>
            <a:chExt cx="2212049" cy="2537075"/>
          </a:xfrm>
        </p:grpSpPr>
        <p:pic>
          <p:nvPicPr>
            <p:cNvPr id="128" name="Shape 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9" name="Shape 12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Shape 130"/>
            <p:cNvSpPr txBox="1"/>
            <p:nvPr/>
          </p:nvSpPr>
          <p:spPr>
            <a:xfrm>
              <a:off x="6944812" y="1668528"/>
              <a:ext cx="19290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69850" lvl="0" marL="0" rtl="0" algn="ctr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Keiron Jerome </a:t>
              </a:r>
            </a:p>
          </p:txBody>
        </p:sp>
      </p:grp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975" y="982200"/>
            <a:ext cx="1028700" cy="13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Shape 132"/>
          <p:cNvGrpSpPr/>
          <p:nvPr/>
        </p:nvGrpSpPr>
        <p:grpSpPr>
          <a:xfrm>
            <a:off x="6586612" y="451034"/>
            <a:ext cx="2212049" cy="2537075"/>
            <a:chOff x="6803275" y="395362"/>
            <a:chExt cx="2212049" cy="2537075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4" name="Shape 13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6944812" y="1668528"/>
              <a:ext cx="1929000" cy="6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69850" lvl="0" mar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James Gangavarapu </a:t>
              </a:r>
            </a:p>
          </p:txBody>
        </p:sp>
      </p:grpSp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350" y="1085199"/>
            <a:ext cx="1900574" cy="12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